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2E0ACE-47DD-447B-995B-B4CA44C4E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5C4B46-0B19-423E-AD30-786DDE736C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AC3086-D8FD-49B6-9C46-73FDE5CCF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9DDE22-659C-4FBF-9869-888C24054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D2222B-0336-4924-88A2-990830B3A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36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18383B-C291-4EC9-AAA1-F8B15694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5D07D19-B7FD-490C-81BF-0A9514751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CF720B-7F69-4037-8B36-B91EFD4D8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C052D6-F528-4D8B-9D63-DC195200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5A6DF3-3882-4D7B-B463-99E850B34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23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55DCFEC-C708-4808-9F18-7508A8510A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26E91F-EA7E-4EBE-A666-C65D6FCA1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3AF0F6-FC60-4DD5-A032-4F25E7AA2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A6167C-DD67-4616-9937-34CDE0C1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827881-9A75-48EE-B059-9667A2488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5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356A3-A5A3-433A-A9CC-CCEAC6DA1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CE5256-B53D-4457-87B3-15A735030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140B75-78A4-413E-A123-25961408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1B0621-363C-453B-9479-FE5CA511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118C52-07B0-471A-9AFA-B36A72731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2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C45DBF-870F-45B5-B30D-8216E2974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52B5D0-FC32-46C1-B66A-1F5441C21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95A159-8BBE-4DAB-A8A6-82A46438D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6D0B82-CB35-4AA4-A281-884625949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CAF100-1591-4629-9101-82D05FC3A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6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06E83-6D20-48A7-BBB5-02C6E905E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1392C3-5C23-4624-9065-3FA76A0C3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AD23B3-A23B-4E3B-9402-A7066D53C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78FCB5-D0C4-4B04-B3F2-1FEBE228C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F512F6-36D1-47DA-B775-22165AD0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1FDF1DC-FB35-4291-B03C-DB3BF7340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821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C414B2-4DB5-48DA-B17D-BE1CC0A62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00C2B0-FA6F-486A-9BAD-8CE477595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459D76-5B7C-46AC-8DFD-FFDEAB54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395F144-A4FE-4F5C-A098-15B6FD8B35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EA16AB5-D29A-407F-83C6-7A537DB1A7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18AD86A-100C-4AC8-8F3F-FB5A75793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DF43634-A340-40F8-A510-DBB5F10E6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42ADC26-47C6-4630-AE95-B494171B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42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12EB54-0CE1-444A-B678-518FDF34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80C3500-058C-4E9E-B680-71977AED9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E64E568-4D4B-419F-98AF-86BE23F7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47CC700-B6BD-4A9E-96FC-FCA456D35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93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F0362B-12A5-495E-B12E-657B19E5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1DD6007-E541-4350-9C68-C202C9FE2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252912-4C01-4317-813F-DE5045535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03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EE136C-1114-40B2-B87B-0D1228F25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DA0A58-E4D1-4568-B0B1-818084E74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0E8DE3-B714-4307-A699-4CB3A996F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DCD060-84E8-4EEF-B92B-F08F87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53EC59-2C9E-4839-A28D-4E6D297B5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E6AE668-7C7F-4767-A818-1BF5F5B5E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250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0A9990-7AA2-42F8-B2C8-1889306FE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7B84E3-F631-49D1-8AEB-EB340BB3B7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1E6B94-36FE-4BCB-AB88-9B3EA1E5CE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B289772-0403-4552-B9BB-4AD682297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9522F-FDE2-4BED-A1C3-5339EE8C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AD48B4-1510-4399-B35B-7E7204598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29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9784527-B7FD-4A72-8A25-7E5900707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E9167C-81B7-4A0E-B2E5-C26F1A396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A99D77-E3AF-417E-83B7-8938BBF6EF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570F3-5A3E-445B-8091-1CC7E8E52833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E637DC-93B1-422B-8C08-CB264E005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A04A97-4F1B-4A0B-8EA0-7A0C4142E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26D65-AD4B-46C8-A1B4-F60CA9C5B5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5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CB53A6-B048-4507-A986-1F3C5CAEC34A}"/>
              </a:ext>
            </a:extLst>
          </p:cNvPr>
          <p:cNvSpPr/>
          <p:nvPr/>
        </p:nvSpPr>
        <p:spPr>
          <a:xfrm>
            <a:off x="0" y="0"/>
            <a:ext cx="12192000" cy="14877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1112B-4AF7-4271-83A1-06E18B948D04}"/>
              </a:ext>
            </a:extLst>
          </p:cNvPr>
          <p:cNvSpPr txBox="1"/>
          <p:nvPr/>
        </p:nvSpPr>
        <p:spPr>
          <a:xfrm>
            <a:off x="409944" y="589862"/>
            <a:ext cx="6249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令和元年度 秋季学校事務研究会 第３分科会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760333-9F5C-4779-8994-A71C41B8402D}"/>
              </a:ext>
            </a:extLst>
          </p:cNvPr>
          <p:cNvSpPr txBox="1"/>
          <p:nvPr/>
        </p:nvSpPr>
        <p:spPr>
          <a:xfrm>
            <a:off x="6659824" y="528306"/>
            <a:ext cx="576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「学校事務の協働と連携」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8BCE737-8F2E-47AA-98B7-07DA8DBAB488}"/>
              </a:ext>
            </a:extLst>
          </p:cNvPr>
          <p:cNvSpPr txBox="1"/>
          <p:nvPr/>
        </p:nvSpPr>
        <p:spPr>
          <a:xfrm>
            <a:off x="409944" y="2198435"/>
            <a:ext cx="75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/>
              <a:t>みんなでつくる学校事務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48A765-6256-4B75-9E8D-8BCA084B2079}"/>
              </a:ext>
            </a:extLst>
          </p:cNvPr>
          <p:cNvSpPr txBox="1"/>
          <p:nvPr/>
        </p:nvSpPr>
        <p:spPr>
          <a:xfrm>
            <a:off x="774777" y="3250457"/>
            <a:ext cx="106424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~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令和から始める</a:t>
            </a:r>
            <a:r>
              <a:rPr kumimoji="1" lang="ja-JP" altLang="en-US" sz="6600" dirty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れ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んけ</a:t>
            </a:r>
            <a:r>
              <a:rPr kumimoji="1" lang="ja-JP" altLang="en-US" sz="6600" dirty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い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の</a:t>
            </a:r>
            <a:r>
              <a:rPr kumimoji="1" lang="ja-JP" altLang="en-US" sz="6600" dirty="0" err="1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わ</a:t>
            </a:r>
            <a:r>
              <a:rPr kumimoji="1" lang="en-US" altLang="ja-JP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~</a:t>
            </a:r>
            <a:endParaRPr kumimoji="1" lang="ja-JP" altLang="en-US" sz="5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026" name="Picture 2" descr="åå·ãçºè¡¨ããäººã®ã¤ã©ã¹ãï¼ä»¤åï¼">
            <a:extLst>
              <a:ext uri="{FF2B5EF4-FFF2-40B4-BE49-F238E27FC236}">
                <a16:creationId xmlns:a16="http://schemas.microsoft.com/office/drawing/2014/main" id="{BF7CE698-93A3-4C37-9150-055024B71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2424" y="4422653"/>
            <a:ext cx="2013995" cy="20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089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9F61D8-0288-4DDA-8EE3-107AB73C75DD}"/>
              </a:ext>
            </a:extLst>
          </p:cNvPr>
          <p:cNvSpPr txBox="1"/>
          <p:nvPr/>
        </p:nvSpPr>
        <p:spPr>
          <a:xfrm>
            <a:off x="983849" y="2598003"/>
            <a:ext cx="4606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福井市小中学校事務職員部 部長</a:t>
            </a:r>
            <a:endParaRPr kumimoji="1" lang="en-US" altLang="ja-JP" sz="2400" dirty="0"/>
          </a:p>
          <a:p>
            <a:r>
              <a:rPr lang="ja-JP" altLang="en-US" sz="2400" dirty="0"/>
              <a:t>　　　　福井市安居小学校 校長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28E4F00-EB94-4DEF-B9AE-A0C08C6348B9}"/>
              </a:ext>
            </a:extLst>
          </p:cNvPr>
          <p:cNvSpPr txBox="1"/>
          <p:nvPr/>
        </p:nvSpPr>
        <p:spPr>
          <a:xfrm>
            <a:off x="983849" y="5295417"/>
            <a:ext cx="4606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坂井市立丸岡南</a:t>
            </a:r>
            <a:r>
              <a:rPr kumimoji="1" lang="ja-JP" altLang="en-US" sz="2400"/>
              <a:t>中学校 事務主任</a:t>
            </a:r>
            <a:endParaRPr kumimoji="1"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E088E0B-BC91-4A6E-8F68-59DDA30EFA9C}"/>
              </a:ext>
            </a:extLst>
          </p:cNvPr>
          <p:cNvSpPr txBox="1"/>
          <p:nvPr/>
        </p:nvSpPr>
        <p:spPr>
          <a:xfrm>
            <a:off x="6034268" y="2505669"/>
            <a:ext cx="46067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田中 範継</a:t>
            </a:r>
            <a:r>
              <a:rPr kumimoji="1" lang="ja-JP" altLang="en-US" sz="2400" dirty="0"/>
              <a:t>　</a:t>
            </a:r>
            <a:r>
              <a:rPr kumimoji="1" lang="ja-JP" altLang="en-US" sz="3600" dirty="0"/>
              <a:t>様</a:t>
            </a:r>
            <a:endParaRPr kumimoji="1" lang="ja-JP" altLang="en-US" sz="2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521677-B78F-446D-A58D-909397DB5FF5}"/>
              </a:ext>
            </a:extLst>
          </p:cNvPr>
          <p:cNvSpPr txBox="1"/>
          <p:nvPr/>
        </p:nvSpPr>
        <p:spPr>
          <a:xfrm>
            <a:off x="6034268" y="5018417"/>
            <a:ext cx="5173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平野 さつき</a:t>
            </a:r>
            <a:r>
              <a:rPr kumimoji="1" lang="ja-JP" altLang="en-US" sz="2400" dirty="0"/>
              <a:t>　</a:t>
            </a:r>
            <a:r>
              <a:rPr kumimoji="1" lang="ja-JP" altLang="en-US" sz="3600" dirty="0"/>
              <a:t>様</a:t>
            </a:r>
            <a:endParaRPr kumimoji="1" lang="ja-JP" altLang="en-US" sz="2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6AB6D7A-CD3B-4E4A-9D3F-82E2261B6925}"/>
              </a:ext>
            </a:extLst>
          </p:cNvPr>
          <p:cNvSpPr/>
          <p:nvPr/>
        </p:nvSpPr>
        <p:spPr>
          <a:xfrm>
            <a:off x="0" y="0"/>
            <a:ext cx="12192000" cy="14877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E2FE5F6-CC75-47B1-B778-F1F844E5A342}"/>
              </a:ext>
            </a:extLst>
          </p:cNvPr>
          <p:cNvSpPr txBox="1"/>
          <p:nvPr/>
        </p:nvSpPr>
        <p:spPr>
          <a:xfrm>
            <a:off x="398369" y="393032"/>
            <a:ext cx="3594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latin typeface="+mj-ea"/>
                <a:ea typeface="+mj-ea"/>
              </a:rPr>
              <a:t>助言者・講師</a:t>
            </a:r>
          </a:p>
        </p:txBody>
      </p:sp>
    </p:spTree>
    <p:extLst>
      <p:ext uri="{BB962C8B-B14F-4D97-AF65-F5344CB8AC3E}">
        <p14:creationId xmlns:p14="http://schemas.microsoft.com/office/powerpoint/2010/main" val="208534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ãä¼æ©ä¸­ãã®çæ¿ã®ã¤ã©ã¹ã">
            <a:extLst>
              <a:ext uri="{FF2B5EF4-FFF2-40B4-BE49-F238E27FC236}">
                <a16:creationId xmlns:a16="http://schemas.microsoft.com/office/drawing/2014/main" id="{8792FBE8-3A12-48E7-B6E3-0112082CD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336" y="469770"/>
            <a:ext cx="6631329" cy="591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5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0B5F0A0-FBA7-4CCF-8530-8F9B624B70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49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DD248E7-90AC-4B93-8740-0C096FD9F6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74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CB53A6-B048-4507-A986-1F3C5CAEC34A}"/>
              </a:ext>
            </a:extLst>
          </p:cNvPr>
          <p:cNvSpPr/>
          <p:nvPr/>
        </p:nvSpPr>
        <p:spPr>
          <a:xfrm>
            <a:off x="0" y="0"/>
            <a:ext cx="12192000" cy="14877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1112B-4AF7-4271-83A1-06E18B948D04}"/>
              </a:ext>
            </a:extLst>
          </p:cNvPr>
          <p:cNvSpPr txBox="1"/>
          <p:nvPr/>
        </p:nvSpPr>
        <p:spPr>
          <a:xfrm>
            <a:off x="409944" y="589862"/>
            <a:ext cx="6249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令和元年度 秋季学校事務研究会 第３分科会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760333-9F5C-4779-8994-A71C41B8402D}"/>
              </a:ext>
            </a:extLst>
          </p:cNvPr>
          <p:cNvSpPr txBox="1"/>
          <p:nvPr/>
        </p:nvSpPr>
        <p:spPr>
          <a:xfrm>
            <a:off x="6659824" y="528306"/>
            <a:ext cx="576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「学校事務の協働と連携」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8BCE737-8F2E-47AA-98B7-07DA8DBAB488}"/>
              </a:ext>
            </a:extLst>
          </p:cNvPr>
          <p:cNvSpPr txBox="1"/>
          <p:nvPr/>
        </p:nvSpPr>
        <p:spPr>
          <a:xfrm>
            <a:off x="409944" y="2198435"/>
            <a:ext cx="75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/>
              <a:t>みんなでつくる学校事務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48A765-6256-4B75-9E8D-8BCA084B2079}"/>
              </a:ext>
            </a:extLst>
          </p:cNvPr>
          <p:cNvSpPr txBox="1"/>
          <p:nvPr/>
        </p:nvSpPr>
        <p:spPr>
          <a:xfrm>
            <a:off x="774777" y="3250457"/>
            <a:ext cx="106424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~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令和から始める</a:t>
            </a:r>
            <a:r>
              <a:rPr kumimoji="1" lang="ja-JP" altLang="en-US" sz="6600" dirty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れ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んけ</a:t>
            </a:r>
            <a:r>
              <a:rPr kumimoji="1" lang="ja-JP" altLang="en-US" sz="6600" dirty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い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の</a:t>
            </a:r>
            <a:r>
              <a:rPr kumimoji="1" lang="ja-JP" altLang="en-US" sz="6600" dirty="0" err="1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わ</a:t>
            </a:r>
            <a:r>
              <a:rPr kumimoji="1" lang="en-US" altLang="ja-JP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~</a:t>
            </a:r>
            <a:endParaRPr kumimoji="1" lang="ja-JP" altLang="en-US" sz="5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026" name="Picture 2" descr="åå·ãçºè¡¨ããäººã®ã¤ã©ã¹ãï¼ä»¤åï¼">
            <a:extLst>
              <a:ext uri="{FF2B5EF4-FFF2-40B4-BE49-F238E27FC236}">
                <a16:creationId xmlns:a16="http://schemas.microsoft.com/office/drawing/2014/main" id="{BF7CE698-93A3-4C37-9150-055024B71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2424" y="4422653"/>
            <a:ext cx="2013995" cy="20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75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ãä¼æ©ä¸­ãã®çæ¿ã®ã¤ã©ã¹ã">
            <a:extLst>
              <a:ext uri="{FF2B5EF4-FFF2-40B4-BE49-F238E27FC236}">
                <a16:creationId xmlns:a16="http://schemas.microsoft.com/office/drawing/2014/main" id="{8792FBE8-3A12-48E7-B6E3-0112082CD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336" y="469770"/>
            <a:ext cx="6631329" cy="591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89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CB53A6-B048-4507-A986-1F3C5CAEC34A}"/>
              </a:ext>
            </a:extLst>
          </p:cNvPr>
          <p:cNvSpPr/>
          <p:nvPr/>
        </p:nvSpPr>
        <p:spPr>
          <a:xfrm>
            <a:off x="0" y="0"/>
            <a:ext cx="12192000" cy="14877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1112B-4AF7-4271-83A1-06E18B948D04}"/>
              </a:ext>
            </a:extLst>
          </p:cNvPr>
          <p:cNvSpPr txBox="1"/>
          <p:nvPr/>
        </p:nvSpPr>
        <p:spPr>
          <a:xfrm>
            <a:off x="409944" y="589862"/>
            <a:ext cx="6249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令和元年度 秋季学校事務研究会 第３分科会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760333-9F5C-4779-8994-A71C41B8402D}"/>
              </a:ext>
            </a:extLst>
          </p:cNvPr>
          <p:cNvSpPr txBox="1"/>
          <p:nvPr/>
        </p:nvSpPr>
        <p:spPr>
          <a:xfrm>
            <a:off x="6659824" y="528306"/>
            <a:ext cx="576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「学校事務の協働と連携」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8BCE737-8F2E-47AA-98B7-07DA8DBAB488}"/>
              </a:ext>
            </a:extLst>
          </p:cNvPr>
          <p:cNvSpPr txBox="1"/>
          <p:nvPr/>
        </p:nvSpPr>
        <p:spPr>
          <a:xfrm>
            <a:off x="409944" y="2198435"/>
            <a:ext cx="75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/>
              <a:t>みんなでつくる学校事務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48A765-6256-4B75-9E8D-8BCA084B2079}"/>
              </a:ext>
            </a:extLst>
          </p:cNvPr>
          <p:cNvSpPr txBox="1"/>
          <p:nvPr/>
        </p:nvSpPr>
        <p:spPr>
          <a:xfrm>
            <a:off x="774777" y="3250457"/>
            <a:ext cx="106424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~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令和から始める</a:t>
            </a:r>
            <a:r>
              <a:rPr kumimoji="1" lang="ja-JP" altLang="en-US" sz="6600" dirty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れ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んけ</a:t>
            </a:r>
            <a:r>
              <a:rPr kumimoji="1" lang="ja-JP" altLang="en-US" sz="6600" dirty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い</a:t>
            </a:r>
            <a:r>
              <a:rPr kumimoji="1" lang="ja-JP" altLang="en-US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の</a:t>
            </a:r>
            <a:r>
              <a:rPr kumimoji="1" lang="ja-JP" altLang="en-US" sz="6600" dirty="0" err="1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わ</a:t>
            </a:r>
            <a:r>
              <a:rPr kumimoji="1" lang="en-US" altLang="ja-JP" sz="5400" dirty="0">
                <a:latin typeface="游明朝" panose="02020400000000000000" pitchFamily="18" charset="-128"/>
                <a:ea typeface="游明朝" panose="02020400000000000000" pitchFamily="18" charset="-128"/>
              </a:rPr>
              <a:t>~</a:t>
            </a:r>
            <a:endParaRPr kumimoji="1" lang="ja-JP" altLang="en-US" sz="5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026" name="Picture 2" descr="åå·ãçºè¡¨ããäººã®ã¤ã©ã¹ãï¼ä»¤åï¼">
            <a:extLst>
              <a:ext uri="{FF2B5EF4-FFF2-40B4-BE49-F238E27FC236}">
                <a16:creationId xmlns:a16="http://schemas.microsoft.com/office/drawing/2014/main" id="{BF7CE698-93A3-4C37-9150-055024B71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2424" y="4422653"/>
            <a:ext cx="2013995" cy="20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693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CB53A6-B048-4507-A986-1F3C5CAEC34A}"/>
              </a:ext>
            </a:extLst>
          </p:cNvPr>
          <p:cNvSpPr/>
          <p:nvPr/>
        </p:nvSpPr>
        <p:spPr>
          <a:xfrm>
            <a:off x="0" y="0"/>
            <a:ext cx="12192000" cy="14877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1112B-4AF7-4271-83A1-06E18B948D04}"/>
              </a:ext>
            </a:extLst>
          </p:cNvPr>
          <p:cNvSpPr txBox="1"/>
          <p:nvPr/>
        </p:nvSpPr>
        <p:spPr>
          <a:xfrm>
            <a:off x="386794" y="451510"/>
            <a:ext cx="5709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長時間おつかれさまでした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294489-5901-4F03-8EBA-65FE69C5E238}"/>
              </a:ext>
            </a:extLst>
          </p:cNvPr>
          <p:cNvSpPr txBox="1"/>
          <p:nvPr/>
        </p:nvSpPr>
        <p:spPr>
          <a:xfrm>
            <a:off x="1099595" y="2592729"/>
            <a:ext cx="7639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♬ </a:t>
            </a:r>
            <a:r>
              <a:rPr kumimoji="1" lang="ja-JP" altLang="en-US" sz="4000" dirty="0"/>
              <a:t>アンケートにご協力ください</a:t>
            </a:r>
            <a:endParaRPr kumimoji="1" lang="ja-JP" altLang="en-US" sz="3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D641957-7FF1-4D28-AD2A-BFEE93A1C337}"/>
              </a:ext>
            </a:extLst>
          </p:cNvPr>
          <p:cNvSpPr txBox="1"/>
          <p:nvPr/>
        </p:nvSpPr>
        <p:spPr>
          <a:xfrm>
            <a:off x="1099595" y="4157240"/>
            <a:ext cx="9653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♬ </a:t>
            </a:r>
            <a:r>
              <a:rPr kumimoji="1" lang="ja-JP" altLang="en-US" sz="4000" dirty="0"/>
              <a:t>お時間ございましたら</a:t>
            </a:r>
            <a:endParaRPr kumimoji="1" lang="en-US" altLang="ja-JP" sz="4000" dirty="0"/>
          </a:p>
          <a:p>
            <a:r>
              <a:rPr lang="ja-JP" altLang="en-US" sz="4000" dirty="0"/>
              <a:t>　　</a:t>
            </a:r>
            <a:r>
              <a:rPr kumimoji="1" lang="ja-JP" altLang="en-US" sz="4000" dirty="0"/>
              <a:t>他グループのまとめをご覧ください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32350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119</Words>
  <Application>Microsoft Office PowerPoint</Application>
  <PresentationFormat>ワイド画面</PresentationFormat>
  <Paragraphs>22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ＤＦ特太ゴシック体</vt:lpstr>
      <vt:lpstr>ＤＨＰ特太ゴシック体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T21</dc:creator>
  <cp:lastModifiedBy>T19</cp:lastModifiedBy>
  <cp:revision>7</cp:revision>
  <dcterms:created xsi:type="dcterms:W3CDTF">2019-09-11T03:16:33Z</dcterms:created>
  <dcterms:modified xsi:type="dcterms:W3CDTF">2019-10-28T07:46:10Z</dcterms:modified>
</cp:coreProperties>
</file>